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64474" y="60964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REGISTRO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TITULO Y EXPEDICION DE CEDULA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2917" y="1727076"/>
            <a:ext cx="2095736" cy="2332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DEL EGRESADO 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DOCUMENTACIÓN REQUERIDA (CURP, CERTIFICADOS DE BACHILLERATO Y LICENCIATURA, ACTA DE EXAMEN PROFESIONAL O CONSTANCIA DE EXENCION DE EXAMEN PROFESIONAL)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LIBRO DE REGISTRO DE TITULOS PROFESIONALES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6565" y="1422957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94153" y="909637"/>
            <a:ext cx="4391025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FINANCIEROS  Y MATERIALES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1186" y="611759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593076" y="2005007"/>
            <a:ext cx="7128150" cy="41115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CAPTURA DE DATOS EN EL SISTEMA GENERACION DE FORMATOS DE TITULO Y GENERACIÓN DEL ARCHIVO PARA IMPRESIÓN DE TITULOS (OFICINA DE SERVICIOS ESTUDIANTILES)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IMPRESIÓN DE TITULOS, REGISTRO EN EL LIBRO Y ENVÍO A FIRMA Y SELLO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SERVICIOS ESCOLARES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INTEGRACION DE EXPEDIENTE Y RESGUARDO EN OFICINA DE SERVICIOS ESCOLARES 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GESTIONA LA ELABORACION DE CEDULA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PROFESIONAL (DIRECCION DE ASUNTOS ESCOLARES Y APOYO A ESTUDIANTES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OFICINA DE TITULACIÓN AVISA AL EGRESADO DE QUE SU CEDULA FUE REGISTRADA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DESCARGA DE CEDULA PROFESIONAL DE PLATAFORMA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gob.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mx/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cedulaprofesional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POR PARTE DEL EGRESADO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ENTREGA TITULO AL EGRESADO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(OFICINA DE SERVICIOS ESTUDIANTILES)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6356330" y="1671002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01505" y="6400344"/>
            <a:ext cx="4391025" cy="399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100%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TITULADOS REGISTRADOS EN EL SISTEMA DEL </a:t>
            </a:r>
            <a:r>
              <a:rPr lang="es-MX" sz="11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442214" y="6116592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0110804" y="177325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DE TITULOS  ANTE DGP Y CEDULAS PROFESIONALES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0215921" y="146300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9352" y="4934277"/>
            <a:ext cx="2090244" cy="18335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ERRORES EN LA CAPTURA DE LA SOLICITUD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0007871" y="5243985"/>
            <a:ext cx="1976818" cy="14426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TIEMPOS DE ESPERA PROLONGADOS DE RESPUESTA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EXTERNA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6026219" y="1577394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26220" y="6095186"/>
            <a:ext cx="122423" cy="31880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9721226" y="3484848"/>
            <a:ext cx="389578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189718" y="3487528"/>
            <a:ext cx="403358" cy="1617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1056106" y="4411811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1349657" y="4031846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8660522" y="5357640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8583827" y="181232"/>
            <a:ext cx="322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Versión 1.0 21 de Febrero del 2019</a:t>
            </a:r>
          </a:p>
          <a:p>
            <a:r>
              <a:rPr lang="es-MX" sz="1200" b="1" dirty="0" smtClean="0"/>
              <a:t>Elaborado por: M.S.I </a:t>
            </a:r>
            <a:r>
              <a:rPr lang="es-MX" sz="1200" b="1" dirty="0" err="1" smtClean="0"/>
              <a:t>Betina</a:t>
            </a:r>
            <a:r>
              <a:rPr lang="es-MX" sz="1200" b="1" dirty="0" smtClean="0"/>
              <a:t> Santacruz </a:t>
            </a:r>
            <a:r>
              <a:rPr lang="es-MX" sz="1200" b="1" dirty="0" err="1" smtClean="0"/>
              <a:t>Welsh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195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40</cp:revision>
  <cp:lastPrinted>2018-02-22T17:24:38Z</cp:lastPrinted>
  <dcterms:created xsi:type="dcterms:W3CDTF">2017-10-05T18:52:50Z</dcterms:created>
  <dcterms:modified xsi:type="dcterms:W3CDTF">2019-02-26T16:21:51Z</dcterms:modified>
</cp:coreProperties>
</file>